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735763" cy="98663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na Zdziebłowska" userId="8b155dc9-5c68-4fb0-bd92-9c296e410978" providerId="ADAL" clId="{27C924F7-35CF-4C51-9DBB-67C2F255AEED}"/>
    <pc:docChg chg="delSld">
      <pc:chgData name="Alina Zdziebłowska" userId="8b155dc9-5c68-4fb0-bd92-9c296e410978" providerId="ADAL" clId="{27C924F7-35CF-4C51-9DBB-67C2F255AEED}" dt="2023-09-11T10:54:14.625" v="13" actId="2696"/>
      <pc:docMkLst>
        <pc:docMk/>
      </pc:docMkLst>
      <pc:sldChg chg="del">
        <pc:chgData name="Alina Zdziebłowska" userId="8b155dc9-5c68-4fb0-bd92-9c296e410978" providerId="ADAL" clId="{27C924F7-35CF-4C51-9DBB-67C2F255AEED}" dt="2023-09-11T10:54:14.625" v="13" actId="2696"/>
        <pc:sldMkLst>
          <pc:docMk/>
          <pc:sldMk cId="1186883358" sldId="262"/>
        </pc:sldMkLst>
      </pc:sldChg>
      <pc:sldChg chg="del">
        <pc:chgData name="Alina Zdziebłowska" userId="8b155dc9-5c68-4fb0-bd92-9c296e410978" providerId="ADAL" clId="{27C924F7-35CF-4C51-9DBB-67C2F255AEED}" dt="2023-09-11T10:54:07.395" v="10" actId="2696"/>
        <pc:sldMkLst>
          <pc:docMk/>
          <pc:sldMk cId="3732704078" sldId="264"/>
        </pc:sldMkLst>
      </pc:sldChg>
      <pc:sldChg chg="del">
        <pc:chgData name="Alina Zdziebłowska" userId="8b155dc9-5c68-4fb0-bd92-9c296e410978" providerId="ADAL" clId="{27C924F7-35CF-4C51-9DBB-67C2F255AEED}" dt="2023-09-11T10:54:02.205" v="8" actId="2696"/>
        <pc:sldMkLst>
          <pc:docMk/>
          <pc:sldMk cId="532432597" sldId="265"/>
        </pc:sldMkLst>
      </pc:sldChg>
      <pc:sldChg chg="del">
        <pc:chgData name="Alina Zdziebłowska" userId="8b155dc9-5c68-4fb0-bd92-9c296e410978" providerId="ADAL" clId="{27C924F7-35CF-4C51-9DBB-67C2F255AEED}" dt="2023-09-11T10:54:11.977" v="12" actId="2696"/>
        <pc:sldMkLst>
          <pc:docMk/>
          <pc:sldMk cId="3925154655" sldId="274"/>
        </pc:sldMkLst>
      </pc:sldChg>
      <pc:sldChg chg="del">
        <pc:chgData name="Alina Zdziebłowska" userId="8b155dc9-5c68-4fb0-bd92-9c296e410978" providerId="ADAL" clId="{27C924F7-35CF-4C51-9DBB-67C2F255AEED}" dt="2023-09-11T10:54:09.560" v="11" actId="2696"/>
        <pc:sldMkLst>
          <pc:docMk/>
          <pc:sldMk cId="2272762636" sldId="275"/>
        </pc:sldMkLst>
      </pc:sldChg>
      <pc:sldChg chg="del">
        <pc:chgData name="Alina Zdziebłowska" userId="8b155dc9-5c68-4fb0-bd92-9c296e410978" providerId="ADAL" clId="{27C924F7-35CF-4C51-9DBB-67C2F255AEED}" dt="2023-09-11T10:54:04.969" v="9" actId="2696"/>
        <pc:sldMkLst>
          <pc:docMk/>
          <pc:sldMk cId="139278979" sldId="276"/>
        </pc:sldMkLst>
      </pc:sldChg>
      <pc:sldChg chg="del">
        <pc:chgData name="Alina Zdziebłowska" userId="8b155dc9-5c68-4fb0-bd92-9c296e410978" providerId="ADAL" clId="{27C924F7-35CF-4C51-9DBB-67C2F255AEED}" dt="2023-09-11T10:53:59.292" v="7" actId="2696"/>
        <pc:sldMkLst>
          <pc:docMk/>
          <pc:sldMk cId="2996573188" sldId="277"/>
        </pc:sldMkLst>
      </pc:sldChg>
      <pc:sldChg chg="del">
        <pc:chgData name="Alina Zdziebłowska" userId="8b155dc9-5c68-4fb0-bd92-9c296e410978" providerId="ADAL" clId="{27C924F7-35CF-4C51-9DBB-67C2F255AEED}" dt="2023-09-11T10:53:56.765" v="6" actId="2696"/>
        <pc:sldMkLst>
          <pc:docMk/>
          <pc:sldMk cId="1587587182" sldId="278"/>
        </pc:sldMkLst>
      </pc:sldChg>
      <pc:sldChg chg="del">
        <pc:chgData name="Alina Zdziebłowska" userId="8b155dc9-5c68-4fb0-bd92-9c296e410978" providerId="ADAL" clId="{27C924F7-35CF-4C51-9DBB-67C2F255AEED}" dt="2023-09-11T10:53:54.560" v="5" actId="2696"/>
        <pc:sldMkLst>
          <pc:docMk/>
          <pc:sldMk cId="2682576847" sldId="279"/>
        </pc:sldMkLst>
      </pc:sldChg>
      <pc:sldChg chg="del">
        <pc:chgData name="Alina Zdziebłowska" userId="8b155dc9-5c68-4fb0-bd92-9c296e410978" providerId="ADAL" clId="{27C924F7-35CF-4C51-9DBB-67C2F255AEED}" dt="2023-09-11T10:53:52.083" v="4" actId="2696"/>
        <pc:sldMkLst>
          <pc:docMk/>
          <pc:sldMk cId="124654691" sldId="280"/>
        </pc:sldMkLst>
      </pc:sldChg>
      <pc:sldChg chg="del">
        <pc:chgData name="Alina Zdziebłowska" userId="8b155dc9-5c68-4fb0-bd92-9c296e410978" providerId="ADAL" clId="{27C924F7-35CF-4C51-9DBB-67C2F255AEED}" dt="2023-09-11T10:53:49.645" v="3" actId="2696"/>
        <pc:sldMkLst>
          <pc:docMk/>
          <pc:sldMk cId="2097346987" sldId="281"/>
        </pc:sldMkLst>
      </pc:sldChg>
      <pc:sldChg chg="del">
        <pc:chgData name="Alina Zdziebłowska" userId="8b155dc9-5c68-4fb0-bd92-9c296e410978" providerId="ADAL" clId="{27C924F7-35CF-4C51-9DBB-67C2F255AEED}" dt="2023-09-11T10:53:42.450" v="1" actId="2696"/>
        <pc:sldMkLst>
          <pc:docMk/>
          <pc:sldMk cId="1759352127" sldId="282"/>
        </pc:sldMkLst>
      </pc:sldChg>
      <pc:sldChg chg="del">
        <pc:chgData name="Alina Zdziebłowska" userId="8b155dc9-5c68-4fb0-bd92-9c296e410978" providerId="ADAL" clId="{27C924F7-35CF-4C51-9DBB-67C2F255AEED}" dt="2023-09-11T10:53:47.044" v="2" actId="2696"/>
        <pc:sldMkLst>
          <pc:docMk/>
          <pc:sldMk cId="2855459505" sldId="283"/>
        </pc:sldMkLst>
      </pc:sldChg>
      <pc:sldChg chg="del">
        <pc:chgData name="Alina Zdziebłowska" userId="8b155dc9-5c68-4fb0-bd92-9c296e410978" providerId="ADAL" clId="{27C924F7-35CF-4C51-9DBB-67C2F255AEED}" dt="2023-09-11T10:53:35.024" v="0" actId="2696"/>
        <pc:sldMkLst>
          <pc:docMk/>
          <pc:sldMk cId="1366710414" sldId="28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35666-B725-45A1-ABC5-1E6A6F052B47}" type="datetimeFigureOut">
              <a:rPr lang="pl-PL" smtClean="0"/>
              <a:t>11.09.2023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0E242-70D6-4566-9050-DBEF1B7260C9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8188" y="-114300"/>
            <a:ext cx="10620376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33" y="332656"/>
            <a:ext cx="9025267" cy="5743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72249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88640"/>
            <a:ext cx="9127613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703"/>
            <a:ext cx="9144000" cy="6431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404664"/>
            <a:ext cx="8712967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0</Words>
  <Application>Microsoft Office PowerPoint</Application>
  <PresentationFormat>Pokaz na ekranie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9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Ministrerstwo Edukacji Narodowej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Uzytkownik</dc:creator>
  <cp:lastModifiedBy>Alina Zdziebłowska</cp:lastModifiedBy>
  <cp:revision>9</cp:revision>
  <cp:lastPrinted>2022-09-22T06:38:05Z</cp:lastPrinted>
  <dcterms:created xsi:type="dcterms:W3CDTF">2019-09-06T05:31:46Z</dcterms:created>
  <dcterms:modified xsi:type="dcterms:W3CDTF">2023-09-11T10:54:24Z</dcterms:modified>
</cp:coreProperties>
</file>